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</a:t>
            </a:r>
            <a:r>
              <a:rPr lang="fr-FR" sz="3600" b="1" dirty="0" smtClean="0"/>
              <a:t>pense que sa mère avait raison.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a vu Papa Noël au centre commercial.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va chez le docteur.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est allé au parc avec son ami </a:t>
            </a:r>
            <a:r>
              <a:rPr lang="fr-FR" sz="3600" b="1" dirty="0" err="1" smtClean="0"/>
              <a:t>Jake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Brandon est un bon garçon.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pense que </a:t>
            </a:r>
            <a:r>
              <a:rPr lang="fr-FR" sz="3600" b="1" dirty="0" smtClean="0">
                <a:solidFill>
                  <a:srgbClr val="00B050"/>
                </a:solidFill>
              </a:rPr>
              <a:t>m</a:t>
            </a:r>
            <a:r>
              <a:rPr lang="fr-FR" sz="3600" b="1" dirty="0" smtClean="0"/>
              <a:t>a mère avait raison.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00B050"/>
                </a:solidFill>
              </a:rPr>
              <a:t>J’ai</a:t>
            </a:r>
            <a:r>
              <a:rPr lang="fr-FR" sz="3600" b="1" dirty="0" smtClean="0"/>
              <a:t> vu Papa Noël au centre commercial.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va</a:t>
            </a:r>
            <a:r>
              <a:rPr lang="fr-FR" sz="3600" b="1" dirty="0" smtClean="0">
                <a:solidFill>
                  <a:srgbClr val="00B050"/>
                </a:solidFill>
              </a:rPr>
              <a:t>is</a:t>
            </a:r>
            <a:r>
              <a:rPr lang="fr-FR" sz="3600" b="1" dirty="0" smtClean="0"/>
              <a:t> chez le docteur.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suis</a:t>
            </a:r>
            <a:r>
              <a:rPr lang="fr-FR" sz="3600" b="1" dirty="0" smtClean="0"/>
              <a:t> allée au parc avec </a:t>
            </a:r>
            <a:r>
              <a:rPr lang="fr-FR" sz="3600" b="1" dirty="0" smtClean="0">
                <a:solidFill>
                  <a:srgbClr val="00B050"/>
                </a:solidFill>
              </a:rPr>
              <a:t>m</a:t>
            </a:r>
            <a:r>
              <a:rPr lang="fr-FR" sz="3600" b="1" dirty="0" smtClean="0"/>
              <a:t>on ami </a:t>
            </a:r>
            <a:r>
              <a:rPr lang="fr-FR" sz="3600" b="1" dirty="0" err="1" smtClean="0"/>
              <a:t>Jake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suis</a:t>
            </a:r>
            <a:r>
              <a:rPr lang="fr-FR" sz="3600" b="1" dirty="0" smtClean="0"/>
              <a:t> un bon garçon (</a:t>
            </a:r>
            <a:r>
              <a:rPr lang="fr-FR" sz="3600" b="1" dirty="0" smtClean="0">
                <a:solidFill>
                  <a:srgbClr val="F757E0"/>
                </a:solidFill>
              </a:rPr>
              <a:t>une bonne fille</a:t>
            </a:r>
            <a:r>
              <a:rPr lang="fr-FR" sz="3600" b="1" dirty="0" smtClean="0"/>
              <a:t>).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422931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11340</TotalTime>
  <Words>86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Berlin Sans FB Demi</vt:lpstr>
      <vt:lpstr>Brush Script MT</vt:lpstr>
      <vt:lpstr>Franklin Gothic Book</vt:lpstr>
      <vt:lpstr>Crop</vt:lpstr>
      <vt:lpstr>La Clochette Tell someone what each sentence means, then do a perspective change – rewrite each sentence with “je” </vt:lpstr>
      <vt:lpstr>La Clochette Tell someone what each sentence means, then do a perspective change – rewrite each sentence with “je”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34</cp:revision>
  <dcterms:created xsi:type="dcterms:W3CDTF">2017-01-03T12:56:38Z</dcterms:created>
  <dcterms:modified xsi:type="dcterms:W3CDTF">2017-02-06T12:47:58Z</dcterms:modified>
</cp:coreProperties>
</file>